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2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8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05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9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3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8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84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6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7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3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0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5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5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BB1C0D-3FC3-483A-BFB7-D77606F4DE1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DFDC4D-5620-4D43-886E-DED9A341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0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96623-5F04-40F6-B8C0-40D572F86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Морфология –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280F0B-049E-4EBD-A3FA-3A0739887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1" y="3657597"/>
            <a:ext cx="7624689" cy="1320802"/>
          </a:xfrm>
        </p:spPr>
        <p:txBody>
          <a:bodyPr>
            <a:normAutofit/>
          </a:bodyPr>
          <a:lstStyle/>
          <a:p>
            <a:r>
              <a:rPr lang="ru-RU" sz="2800" dirty="0"/>
              <a:t>Раздел науки о языке, изучающий части речи.</a:t>
            </a:r>
          </a:p>
        </p:txBody>
      </p:sp>
    </p:spTree>
    <p:extLst>
      <p:ext uri="{BB962C8B-B14F-4D97-AF65-F5344CB8AC3E}">
        <p14:creationId xmlns:p14="http://schemas.microsoft.com/office/powerpoint/2010/main" val="24937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F37BC-3BAA-42D8-AB82-A81BE62B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</a:t>
            </a:r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BE9382-F242-41D0-AAC8-8F8A7BB2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0850B-ED3C-40A8-AAEB-DB443AFF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Части речи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5A1285-AF5E-4D94-9940-489659BEE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САМОСТОЯТЕЛЬНЫЕ				СЛУЖЕБНЫЕ</a:t>
            </a:r>
          </a:p>
        </p:txBody>
      </p:sp>
    </p:spTree>
    <p:extLst>
      <p:ext uri="{BB962C8B-B14F-4D97-AF65-F5344CB8AC3E}">
        <p14:creationId xmlns:p14="http://schemas.microsoft.com/office/powerpoint/2010/main" val="15893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CE47D8-B48E-4A2D-B040-D26A40BD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220" y="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Определите часть речи каждого слова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A19B7F-50F1-421C-B2B5-D2D41BC4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76447"/>
            <a:ext cx="9601196" cy="55145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300" b="1" i="1" dirty="0"/>
              <a:t>По небу голубому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Проехал грохот грома,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И снова всё молчит.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А миг спустя мы слышим,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Как весело и быстро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По всем зелёным листьям,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По всем зелёным крышам,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По цветникам, скамейкам,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По вёдрам и по лейкам</a:t>
            </a:r>
            <a:endParaRPr lang="ru-RU" sz="3300" b="1" dirty="0"/>
          </a:p>
          <a:p>
            <a:pPr marL="0" indent="0" algn="ctr">
              <a:buNone/>
            </a:pPr>
            <a:r>
              <a:rPr lang="ru-RU" sz="3300" b="1" i="1" dirty="0"/>
              <a:t>Весёлый дождь стучит.   </a:t>
            </a:r>
            <a:r>
              <a:rPr lang="ru-RU" b="1" i="1" dirty="0"/>
              <a:t>    </a:t>
            </a:r>
            <a:endParaRPr lang="ru-RU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25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68111-69B5-46EB-95A6-D564EF2F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556932"/>
            <a:ext cx="9601196" cy="1303867"/>
          </a:xfrm>
        </p:spPr>
        <p:txBody>
          <a:bodyPr>
            <a:normAutofit/>
          </a:bodyPr>
          <a:lstStyle/>
          <a:p>
            <a:r>
              <a:rPr lang="ru-RU" sz="6000" dirty="0"/>
              <a:t>СОЮЗ КАК ЧАСТЬ РЕЧИ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FDE1BA-8C2F-401B-973D-CBF11745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55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23D193-9263-414D-A178-38321D0D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Союз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C11FF8-7EAA-4D97-AA1B-D8F7C922B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Союз ( от греч. </a:t>
            </a:r>
            <a:r>
              <a:rPr lang="el-GR" sz="3200" dirty="0"/>
              <a:t>Δεσμός</a:t>
            </a:r>
            <a:r>
              <a:rPr lang="ru-RU" sz="3200" dirty="0"/>
              <a:t> - связь</a:t>
            </a:r>
            <a:r>
              <a:rPr lang="el-GR" sz="3200" dirty="0"/>
              <a:t>)</a:t>
            </a:r>
            <a:r>
              <a:rPr lang="ru-RU" sz="3200" dirty="0"/>
              <a:t> – служебная часть речи, используемая для связи однородных членов предложения, частей сложного предложения и предложений в тексте.</a:t>
            </a:r>
          </a:p>
        </p:txBody>
      </p:sp>
    </p:spTree>
    <p:extLst>
      <p:ext uri="{BB962C8B-B14F-4D97-AF65-F5344CB8AC3E}">
        <p14:creationId xmlns:p14="http://schemas.microsoft.com/office/powerpoint/2010/main" val="40048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BD5227-D51E-4658-BA5E-CC4C7D5E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Союзы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F14478-09D4-4E22-8719-26029B908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Союзы по составу делятся на </a:t>
            </a:r>
            <a:r>
              <a:rPr lang="ru-RU" sz="3200" dirty="0">
                <a:solidFill>
                  <a:srgbClr val="0070C0"/>
                </a:solidFill>
              </a:rPr>
              <a:t>простые</a:t>
            </a:r>
            <a:r>
              <a:rPr lang="ru-RU" sz="3200" dirty="0"/>
              <a:t> и </a:t>
            </a:r>
            <a:r>
              <a:rPr lang="ru-RU" sz="3200" dirty="0">
                <a:solidFill>
                  <a:srgbClr val="0070C0"/>
                </a:solidFill>
              </a:rPr>
              <a:t>составные</a:t>
            </a:r>
          </a:p>
          <a:p>
            <a:r>
              <a:rPr lang="ru-RU" sz="3200" dirty="0"/>
              <a:t>Союзы по связи простых предложений в составе сложного делятся на </a:t>
            </a:r>
            <a:r>
              <a:rPr lang="ru-RU" sz="3200" dirty="0">
                <a:solidFill>
                  <a:srgbClr val="0070C0"/>
                </a:solidFill>
              </a:rPr>
              <a:t>сочинительные</a:t>
            </a:r>
            <a:r>
              <a:rPr lang="ru-RU" sz="3200" dirty="0"/>
              <a:t> и </a:t>
            </a:r>
            <a:r>
              <a:rPr lang="ru-RU" sz="3200" dirty="0">
                <a:solidFill>
                  <a:srgbClr val="0070C0"/>
                </a:solidFill>
              </a:rPr>
              <a:t>подчинительные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30027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25222-2BE1-44FE-B60B-4B337CFE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Союзы простые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4CF36A-F484-4DFC-8153-048E51583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Состоят из одного слова: </a:t>
            </a:r>
          </a:p>
          <a:p>
            <a:r>
              <a:rPr lang="ru-RU" sz="3200" i="1" dirty="0">
                <a:solidFill>
                  <a:srgbClr val="0070C0"/>
                </a:solidFill>
              </a:rPr>
              <a:t>а, и, но, когда, если, чтобы….</a:t>
            </a:r>
          </a:p>
        </p:txBody>
      </p:sp>
    </p:spTree>
    <p:extLst>
      <p:ext uri="{BB962C8B-B14F-4D97-AF65-F5344CB8AC3E}">
        <p14:creationId xmlns:p14="http://schemas.microsoft.com/office/powerpoint/2010/main" val="41484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04E42-E565-4514-9454-4F7720F4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Союзы составные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813F67-E237-495E-AB9C-51C584BD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Состоят из двух и более слов:</a:t>
            </a:r>
          </a:p>
          <a:p>
            <a:r>
              <a:rPr lang="ru-RU" sz="3200" i="1" dirty="0">
                <a:solidFill>
                  <a:srgbClr val="0070C0"/>
                </a:solidFill>
              </a:rPr>
              <a:t>потому что; не только … но и; как будто; если … то; так как и др.</a:t>
            </a:r>
          </a:p>
        </p:txBody>
      </p:sp>
    </p:spTree>
    <p:extLst>
      <p:ext uri="{BB962C8B-B14F-4D97-AF65-F5344CB8AC3E}">
        <p14:creationId xmlns:p14="http://schemas.microsoft.com/office/powerpoint/2010/main" val="13486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DB3BA-0884-4F4C-8E68-8A2A88C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C30222-914F-4C06-8D9E-B61976537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СОЮЗ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 smtClean="0"/>
              <a:t>служебная </a:t>
            </a:r>
            <a:r>
              <a:rPr lang="ru-RU" dirty="0"/>
              <a:t>часть речи, служит для связи однородных членов предложения, частей сложного предложения и предложений в тексте.</a:t>
            </a:r>
          </a:p>
          <a:p>
            <a:r>
              <a:rPr lang="ru-RU" dirty="0"/>
              <a:t>Простые союзы состоят из одного слова</a:t>
            </a:r>
          </a:p>
          <a:p>
            <a:r>
              <a:rPr lang="ru-RU" dirty="0"/>
              <a:t>Составные союзы состоят из двух и более слов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1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211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Морфология –</vt:lpstr>
      <vt:lpstr>Части речи</vt:lpstr>
      <vt:lpstr>Определите часть речи каждого слова </vt:lpstr>
      <vt:lpstr>СОЮЗ КАК ЧАСТЬ РЕЧИ</vt:lpstr>
      <vt:lpstr>Союз</vt:lpstr>
      <vt:lpstr>Союзы</vt:lpstr>
      <vt:lpstr>Союзы простые</vt:lpstr>
      <vt:lpstr>Союзы составные</vt:lpstr>
      <vt:lpstr>Подведём итоги:</vt:lpstr>
      <vt:lpstr>Домашнее задание: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Морфология.</dc:title>
  <dc:creator>315</dc:creator>
  <cp:lastModifiedBy>315</cp:lastModifiedBy>
  <cp:revision>3</cp:revision>
  <dcterms:created xsi:type="dcterms:W3CDTF">2018-04-05T05:04:45Z</dcterms:created>
  <dcterms:modified xsi:type="dcterms:W3CDTF">2018-11-15T13:04:57Z</dcterms:modified>
</cp:coreProperties>
</file>